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64" r:id="rId3"/>
    <p:sldId id="258" r:id="rId4"/>
    <p:sldId id="382" r:id="rId5"/>
    <p:sldId id="381" r:id="rId6"/>
    <p:sldId id="383" r:id="rId7"/>
    <p:sldId id="386" r:id="rId8"/>
    <p:sldId id="384" r:id="rId9"/>
    <p:sldId id="385" r:id="rId10"/>
    <p:sldId id="387" r:id="rId11"/>
    <p:sldId id="388" r:id="rId12"/>
  </p:sldIdLst>
  <p:sldSz cx="12192000" cy="6858000"/>
  <p:notesSz cx="6858000" cy="9144000"/>
  <p:embeddedFontLst>
    <p:embeddedFont>
      <p:font typeface="Comic Sans MS" panose="030F0702030302020204" pitchFamily="66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ExtraBold" panose="020B0906030804020204" pitchFamily="34" charset="0"/>
      <p:bold r:id="rId21"/>
    </p:embeddedFont>
  </p:embeddedFontLst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7" userDrawn="1">
          <p15:clr>
            <a:srgbClr val="A4A3A4"/>
          </p15:clr>
        </p15:guide>
        <p15:guide id="2" pos="368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C032"/>
    <a:srgbClr val="645F59"/>
    <a:srgbClr val="FFD04F"/>
    <a:srgbClr val="F3FAEB"/>
    <a:srgbClr val="FFF6DB"/>
    <a:srgbClr val="E9FAFF"/>
    <a:srgbClr val="EFFCFF"/>
    <a:srgbClr val="E6F8FF"/>
    <a:srgbClr val="D9E4E4"/>
    <a:srgbClr val="C5E6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60"/>
      </p:cViewPr>
      <p:guideLst>
        <p:guide orient="horz" pos="2207"/>
        <p:guide pos="36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2024/3/18</a:t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rPr>
              <a:t>‹#›</a:t>
            </a:fld>
            <a:endParaRPr lang="zh-CN" altLang="en-US">
              <a:latin typeface="Open Sans" panose="020B0606030504020204" charset="0"/>
              <a:ea typeface="Open Sans" panose="020B0606030504020204" charset="0"/>
              <a:cs typeface="Open Sans" panose="020B06060305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D2A48B96-639E-45A3-A0BA-2464DFDB1FAA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" panose="020B0606030504020204" charset="0"/>
                <a:ea typeface="Open Sans" panose="020B0606030504020204" charset="0"/>
                <a:cs typeface="Open Sans" panose="020B0606030504020204" charset="0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" panose="020B0606030504020204" charset="0"/>
        <a:ea typeface="Open Sans" panose="020B0606030504020204" charset="0"/>
        <a:cs typeface="Open Sans" panose="020B060603050402020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cs typeface="Open Sans" panose="020B060603050402020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cs typeface="Open Sans" panose="020B060603050402020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cs typeface="Open Sans" panose="020B060603050402020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  <a:lvl2pPr>
              <a:defRPr>
                <a:cs typeface="Open Sans" panose="020B0606030504020204" charset="0"/>
              </a:defRPr>
            </a:lvl2pPr>
            <a:lvl3pPr>
              <a:defRPr>
                <a:cs typeface="Open Sans" panose="020B0606030504020204" charset="0"/>
              </a:defRPr>
            </a:lvl3pPr>
            <a:lvl4pPr>
              <a:defRPr>
                <a:cs typeface="Open Sans" panose="020B0606030504020204" charset="0"/>
              </a:defRPr>
            </a:lvl4pPr>
            <a:lvl5pPr>
              <a:defRPr>
                <a:cs typeface="Open Sans" panose="020B0606030504020204" charset="0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cs typeface="Open Sans" panose="020B0606030504020204" charset="0"/>
              </a:defRPr>
            </a:lvl1pPr>
            <a:lvl2pPr>
              <a:defRPr sz="2800">
                <a:cs typeface="Open Sans" panose="020B0606030504020204" charset="0"/>
              </a:defRPr>
            </a:lvl2pPr>
            <a:lvl3pPr>
              <a:defRPr sz="2400">
                <a:cs typeface="Open Sans" panose="020B0606030504020204" charset="0"/>
              </a:defRPr>
            </a:lvl3pPr>
            <a:lvl4pPr>
              <a:defRPr sz="2000">
                <a:cs typeface="Open Sans" panose="020B0606030504020204" charset="0"/>
              </a:defRPr>
            </a:lvl4pPr>
            <a:lvl5pPr>
              <a:defRPr sz="2000">
                <a:cs typeface="Open Sans" panose="020B060603050402020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cs typeface="Open Sans" panose="020B060603050402020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cs typeface="Open Sans" panose="020B0606030504020204" charset="0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cs typeface="Open Sans" panose="020B060603050402020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0ADDB513-9AE9-41D2-A951-617D95955BB9}" type="datetimeFigureOut">
              <a:rPr lang="zh-CN" altLang="en-US" smtClean="0"/>
              <a:t>2024/3/18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cs typeface="Open Sans" panose="020B0606030504020204" charset="0"/>
              </a:defRPr>
            </a:lvl1pPr>
          </a:lstStyle>
          <a:p>
            <a:fld id="{56E2C2DE-FD22-499D-A6B6-484D129A4D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GIF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 flipV="1">
            <a:off x="7094220" y="5080"/>
            <a:ext cx="5103495" cy="250507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-3810" y="4472305"/>
            <a:ext cx="3820160" cy="238569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6350" y="-6350"/>
            <a:ext cx="2787015" cy="3173413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89" h="4998">
                <a:moveTo>
                  <a:pt x="813" y="0"/>
                </a:moveTo>
                <a:lnTo>
                  <a:pt x="3687" y="0"/>
                </a:lnTo>
                <a:lnTo>
                  <a:pt x="4389" y="703"/>
                </a:lnTo>
                <a:lnTo>
                  <a:pt x="2250" y="2842"/>
                </a:lnTo>
                <a:lnTo>
                  <a:pt x="110" y="703"/>
                </a:lnTo>
                <a:lnTo>
                  <a:pt x="813" y="0"/>
                </a:lnTo>
                <a:close/>
                <a:moveTo>
                  <a:pt x="0" y="1074"/>
                </a:moveTo>
                <a:lnTo>
                  <a:pt x="1962" y="3036"/>
                </a:lnTo>
                <a:lnTo>
                  <a:pt x="0" y="4998"/>
                </a:lnTo>
                <a:lnTo>
                  <a:pt x="0" y="1074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431800" y="941070"/>
            <a:ext cx="1438275" cy="1438275"/>
          </a:xfrm>
          <a:prstGeom prst="diamond">
            <a:avLst/>
          </a:prstGeom>
          <a:solidFill>
            <a:srgbClr val="92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1761490" y="1016000"/>
            <a:ext cx="474345" cy="474345"/>
          </a:xfrm>
          <a:prstGeom prst="diamond">
            <a:avLst/>
          </a:prstGeom>
          <a:solidFill>
            <a:srgbClr val="C5E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995930" y="4493260"/>
            <a:ext cx="5867400" cy="135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7" name="文本框 26" descr="7b0a20202020227461726765744d6f64756c65223a20226b6f6e6c696e65666f6e7473220a7d0a"/>
          <p:cNvSpPr txBox="1"/>
          <p:nvPr/>
        </p:nvSpPr>
        <p:spPr>
          <a:xfrm>
            <a:off x="635" y="2107565"/>
            <a:ext cx="12196445" cy="1186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" altLang="zh-CN" sz="72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Сучасная л</a:t>
            </a:r>
            <a:r>
              <a:rPr lang="en-GB" altLang="zh-CN" sz="72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i</a:t>
            </a:r>
            <a:r>
              <a:rPr lang="" altLang="en-GB" sz="72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таратура</a:t>
            </a:r>
            <a:endParaRPr lang="zh-CN" altLang="en-US" sz="7200" noProof="0" dirty="0">
              <a:ln>
                <a:noFill/>
              </a:ln>
              <a:solidFill>
                <a:srgbClr val="7BC032"/>
              </a:solidFill>
              <a:effectLst/>
              <a:uLnTx/>
              <a:uFillTx/>
              <a:latin typeface="Open Sans ExtraBold" panose="020B0906030804020204" charset="0"/>
              <a:ea typeface="Open Sans ExtraBold" panose="020B0906030804020204" charset="0"/>
              <a:cs typeface="Open Sans" panose="020B0606030504020204" charset="0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sz="7200" noProof="0" dirty="0">
              <a:ln>
                <a:noFill/>
              </a:ln>
              <a:solidFill>
                <a:srgbClr val="7BC032"/>
              </a:solidFill>
              <a:effectLst/>
              <a:uLnTx/>
              <a:uFillTx/>
              <a:latin typeface="Open Sans ExtraBold" panose="020B0906030804020204" charset="0"/>
              <a:ea typeface="Open Sans ExtraBold" panose="020B0906030804020204" charset="0"/>
              <a:cs typeface="Open Sans" panose="020B0606030504020204" charset="0"/>
              <a:sym typeface="+mn-ea"/>
            </a:endParaRPr>
          </a:p>
        </p:txBody>
      </p:sp>
      <p:sp>
        <p:nvSpPr>
          <p:cNvPr id="22" name="文本框"/>
          <p:cNvSpPr txBox="1"/>
          <p:nvPr/>
        </p:nvSpPr>
        <p:spPr>
          <a:xfrm>
            <a:off x="2780665" y="4629150"/>
            <a:ext cx="6340475" cy="5835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" altLang="en-US" sz="1600" dirty="0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Аляксандраў М</a:t>
            </a:r>
            <a:r>
              <a:rPr lang="en-GB" altLang="en-US" sz="1600" dirty="0" err="1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i</a:t>
            </a:r>
            <a:r>
              <a:rPr lang="" altLang="en-GB" sz="1600" dirty="0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к</a:t>
            </a:r>
            <a:r>
              <a:rPr lang="en-GB" altLang="en-GB" sz="1600" dirty="0" err="1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i</a:t>
            </a:r>
            <a:r>
              <a:rPr lang="" altLang="en-GB" sz="1600" dirty="0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та</a:t>
            </a:r>
          </a:p>
          <a:p>
            <a:pPr lvl="0" algn="ctr">
              <a:buClrTx/>
              <a:buSzTx/>
              <a:buFontTx/>
            </a:pPr>
            <a:r>
              <a:rPr lang="" altLang="en-GB" sz="1600" dirty="0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Укра</a:t>
            </a:r>
            <a:r>
              <a:rPr lang="en-GB" altLang="en-GB" sz="1600" dirty="0" err="1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i</a:t>
            </a:r>
            <a:r>
              <a:rPr lang="" altLang="en-GB" sz="1600" dirty="0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нск</a:t>
            </a:r>
            <a:r>
              <a:rPr lang="en-GB" altLang="en-GB" sz="1600" dirty="0" err="1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i</a:t>
            </a:r>
            <a:r>
              <a:rPr lang="en-GB" altLang="en-GB" sz="1600" dirty="0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 </a:t>
            </a:r>
            <a:r>
              <a:rPr lang="" altLang="en-GB" sz="1600" dirty="0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Ма</a:t>
            </a:r>
            <a:r>
              <a:rPr lang="ru-RU" altLang="en-GB" sz="1600" dirty="0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ц</a:t>
            </a:r>
            <a:r>
              <a:rPr lang="" altLang="en-GB" sz="1600" dirty="0">
                <a:solidFill>
                  <a:srgbClr val="7BC032"/>
                </a:solidFill>
                <a:latin typeface="Comic Sans MS" panose="030F0702030302020204" charset="0"/>
                <a:ea typeface="Open Sans" panose="020B0606030504020204" charset="0"/>
                <a:cs typeface="Comic Sans MS" panose="030F0702030302020204" charset="0"/>
                <a:sym typeface="Open Sans" panose="020B0606030504020204" charset="0"/>
              </a:rPr>
              <a:t>вей</a:t>
            </a:r>
          </a:p>
        </p:txBody>
      </p:sp>
      <p:sp>
        <p:nvSpPr>
          <p:cNvPr id="44" name="菱形 43"/>
          <p:cNvSpPr/>
          <p:nvPr/>
        </p:nvSpPr>
        <p:spPr>
          <a:xfrm>
            <a:off x="1810385" y="1908175"/>
            <a:ext cx="346710" cy="346710"/>
          </a:xfrm>
          <a:prstGeom prst="diamond">
            <a:avLst/>
          </a:prstGeom>
          <a:solidFill>
            <a:srgbClr val="FFD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07015" y="5088890"/>
            <a:ext cx="1787525" cy="1859280"/>
            <a:chOff x="16377" y="8014"/>
            <a:chExt cx="2815" cy="2928"/>
          </a:xfrm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C5E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11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solidFill>
              <a:srgbClr val="FFD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 flipV="1">
            <a:off x="7094220" y="5080"/>
            <a:ext cx="5103495" cy="250507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-3810" y="4472305"/>
            <a:ext cx="3820160" cy="238569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6350" y="-6350"/>
            <a:ext cx="2787015" cy="3173413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89" h="4998">
                <a:moveTo>
                  <a:pt x="813" y="0"/>
                </a:moveTo>
                <a:lnTo>
                  <a:pt x="3687" y="0"/>
                </a:lnTo>
                <a:lnTo>
                  <a:pt x="4389" y="703"/>
                </a:lnTo>
                <a:lnTo>
                  <a:pt x="2250" y="2842"/>
                </a:lnTo>
                <a:lnTo>
                  <a:pt x="110" y="703"/>
                </a:lnTo>
                <a:lnTo>
                  <a:pt x="813" y="0"/>
                </a:lnTo>
                <a:close/>
                <a:moveTo>
                  <a:pt x="0" y="1074"/>
                </a:moveTo>
                <a:lnTo>
                  <a:pt x="1962" y="3036"/>
                </a:lnTo>
                <a:lnTo>
                  <a:pt x="0" y="4998"/>
                </a:lnTo>
                <a:lnTo>
                  <a:pt x="0" y="1074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431800" y="1075690"/>
            <a:ext cx="1438275" cy="1438275"/>
          </a:xfrm>
          <a:prstGeom prst="diamond">
            <a:avLst/>
          </a:prstGeom>
          <a:solidFill>
            <a:srgbClr val="92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1761490" y="1016000"/>
            <a:ext cx="474345" cy="474345"/>
          </a:xfrm>
          <a:prstGeom prst="diamond">
            <a:avLst/>
          </a:prstGeom>
          <a:solidFill>
            <a:srgbClr val="C5E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810385" y="1908175"/>
            <a:ext cx="346710" cy="346710"/>
          </a:xfrm>
          <a:prstGeom prst="diamond">
            <a:avLst/>
          </a:prstGeom>
          <a:solidFill>
            <a:srgbClr val="FFD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07015" y="5088890"/>
            <a:ext cx="1787525" cy="1859280"/>
            <a:chOff x="16377" y="8014"/>
            <a:chExt cx="2815" cy="2928"/>
          </a:xfrm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C5E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11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solidFill>
              <a:srgbClr val="FFD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pic>
        <p:nvPicPr>
          <p:cNvPr id="3" name="Изображение 2" descr="Alena_Brava__Kamendantski_chas_dlya_lastavak_sborni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320" y="2922270"/>
            <a:ext cx="2648585" cy="3653790"/>
          </a:xfrm>
          <a:prstGeom prst="rect">
            <a:avLst/>
          </a:prstGeom>
        </p:spPr>
      </p:pic>
      <p:pic>
        <p:nvPicPr>
          <p:cNvPr id="4" name="Изображение 3" descr="Alena_Brava__Raj_daўno_peranaselen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830" y="1366520"/>
            <a:ext cx="2773680" cy="4366260"/>
          </a:xfrm>
          <a:prstGeom prst="rect">
            <a:avLst/>
          </a:prstGeom>
        </p:spPr>
      </p:pic>
      <p:pic>
        <p:nvPicPr>
          <p:cNvPr id="5" name="Изображение 4" descr="Alena_Brava__Sadomskaya_yablyny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180" y="276225"/>
            <a:ext cx="2773680" cy="384810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175895"/>
            <a:ext cx="3032125" cy="4048125"/>
          </a:xfrm>
          <a:prstGeom prst="rect">
            <a:avLst/>
          </a:prstGeom>
        </p:spPr>
      </p:pic>
      <p:sp>
        <p:nvSpPr>
          <p:cNvPr id="19" name="文本框 26" descr="7b0a20202020227461726765744d6f64756c65223a20226b6f6e6c696e65666f6e7473220a7d0a"/>
          <p:cNvSpPr txBox="1"/>
          <p:nvPr/>
        </p:nvSpPr>
        <p:spPr>
          <a:xfrm>
            <a:off x="249555" y="4281170"/>
            <a:ext cx="3312795" cy="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А</a:t>
            </a:r>
            <a:r>
              <a:rPr lang="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лёна Брава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 flipV="1">
            <a:off x="7094220" y="5080"/>
            <a:ext cx="5103495" cy="250507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-3810" y="4472305"/>
            <a:ext cx="3820160" cy="238569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6350" y="-6350"/>
            <a:ext cx="2787015" cy="3173413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89" h="4998">
                <a:moveTo>
                  <a:pt x="813" y="0"/>
                </a:moveTo>
                <a:lnTo>
                  <a:pt x="3687" y="0"/>
                </a:lnTo>
                <a:lnTo>
                  <a:pt x="4389" y="703"/>
                </a:lnTo>
                <a:lnTo>
                  <a:pt x="2250" y="2842"/>
                </a:lnTo>
                <a:lnTo>
                  <a:pt x="110" y="703"/>
                </a:lnTo>
                <a:lnTo>
                  <a:pt x="813" y="0"/>
                </a:lnTo>
                <a:close/>
                <a:moveTo>
                  <a:pt x="0" y="1074"/>
                </a:moveTo>
                <a:lnTo>
                  <a:pt x="1962" y="3036"/>
                </a:lnTo>
                <a:lnTo>
                  <a:pt x="0" y="4998"/>
                </a:lnTo>
                <a:lnTo>
                  <a:pt x="0" y="1074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431800" y="1075690"/>
            <a:ext cx="1438275" cy="1438275"/>
          </a:xfrm>
          <a:prstGeom prst="diamond">
            <a:avLst/>
          </a:prstGeom>
          <a:solidFill>
            <a:srgbClr val="92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1761490" y="1016000"/>
            <a:ext cx="474345" cy="474345"/>
          </a:xfrm>
          <a:prstGeom prst="diamond">
            <a:avLst/>
          </a:prstGeom>
          <a:solidFill>
            <a:srgbClr val="C5E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810385" y="1908175"/>
            <a:ext cx="346710" cy="346710"/>
          </a:xfrm>
          <a:prstGeom prst="diamond">
            <a:avLst/>
          </a:prstGeom>
          <a:solidFill>
            <a:srgbClr val="FFD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07015" y="5088890"/>
            <a:ext cx="1787525" cy="1859280"/>
            <a:chOff x="16377" y="8014"/>
            <a:chExt cx="2815" cy="2928"/>
          </a:xfrm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C5E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11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solidFill>
              <a:srgbClr val="FFD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sp>
        <p:nvSpPr>
          <p:cNvPr id="89" name="文本框 88" descr="7b0a20202020227461726765744d6f64756c65223a20226b6f6e6c696e65666f6e7473220a7d0a"/>
          <p:cNvSpPr txBox="1"/>
          <p:nvPr/>
        </p:nvSpPr>
        <p:spPr>
          <a:xfrm>
            <a:off x="803910" y="2340610"/>
            <a:ext cx="1058418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" sz="88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Дзакуй за павагу!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 flipV="1">
            <a:off x="7094220" y="5080"/>
            <a:ext cx="5103495" cy="250507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-3810" y="4472305"/>
            <a:ext cx="3820160" cy="238569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6350" y="-6350"/>
            <a:ext cx="2787015" cy="3173413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89" h="4998">
                <a:moveTo>
                  <a:pt x="813" y="0"/>
                </a:moveTo>
                <a:lnTo>
                  <a:pt x="3687" y="0"/>
                </a:lnTo>
                <a:lnTo>
                  <a:pt x="4389" y="703"/>
                </a:lnTo>
                <a:lnTo>
                  <a:pt x="2250" y="2842"/>
                </a:lnTo>
                <a:lnTo>
                  <a:pt x="110" y="703"/>
                </a:lnTo>
                <a:lnTo>
                  <a:pt x="813" y="0"/>
                </a:lnTo>
                <a:close/>
                <a:moveTo>
                  <a:pt x="0" y="1074"/>
                </a:moveTo>
                <a:lnTo>
                  <a:pt x="1962" y="3036"/>
                </a:lnTo>
                <a:lnTo>
                  <a:pt x="0" y="4998"/>
                </a:lnTo>
                <a:lnTo>
                  <a:pt x="0" y="1074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431800" y="1075690"/>
            <a:ext cx="1438275" cy="1438275"/>
          </a:xfrm>
          <a:prstGeom prst="diamond">
            <a:avLst/>
          </a:prstGeom>
          <a:solidFill>
            <a:srgbClr val="92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1761490" y="1016000"/>
            <a:ext cx="474345" cy="474345"/>
          </a:xfrm>
          <a:prstGeom prst="diamond">
            <a:avLst/>
          </a:prstGeom>
          <a:solidFill>
            <a:srgbClr val="C5E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810385" y="1908175"/>
            <a:ext cx="346710" cy="346710"/>
          </a:xfrm>
          <a:prstGeom prst="diamond">
            <a:avLst/>
          </a:prstGeom>
          <a:solidFill>
            <a:srgbClr val="FFD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07015" y="5088890"/>
            <a:ext cx="1787525" cy="1859280"/>
            <a:chOff x="16377" y="8014"/>
            <a:chExt cx="2815" cy="2928"/>
          </a:xfrm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C5E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11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solidFill>
              <a:srgbClr val="FFD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sp>
        <p:nvSpPr>
          <p:cNvPr id="3" name="Текстовое поле 2"/>
          <p:cNvSpPr txBox="1"/>
          <p:nvPr/>
        </p:nvSpPr>
        <p:spPr>
          <a:xfrm>
            <a:off x="695325" y="3774744"/>
            <a:ext cx="6050882" cy="263604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/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 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Дзякyючы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тaкiм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твopцaм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, як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Baciль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Быкaў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,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Янкa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Бpыль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,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Maкciм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Taнк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,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Улaдзiмip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Kapaткeвiч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i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iнш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.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Нашa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cyчacнaя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лiтapaтypa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вядoмaя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зa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мeжaмi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Бeлapyci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: y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Пoльшчы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,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Гepмaнii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,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Бaлгapыi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,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Чэxii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i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iншыx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зaxoднeeўpaпeйcкix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кpaiнax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,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былыx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pэcпyблiкax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CCCP, a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тaкcaмa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пpa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яe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дaчyлicя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 ў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Kiтai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,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Iндыi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,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Япoнii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</a:rPr>
              <a:t>... </a:t>
            </a: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542700" y="784790"/>
            <a:ext cx="5959615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Cyчacнaя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лiтapaтypa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Бeлapyci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—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з'явa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нaдзвычaй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шмaтгpaннaя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i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paзнacтaйнaя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пa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cвaix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мacтaцкix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кipyнкax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,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пoшyкax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i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нaбыткax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.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Янa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бaгaтaя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нa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яpкiя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i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caмaбытныя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твopчыя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iндывiдyaльнacцi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пicьмeннiкaў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,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штo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дaзвaляe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гaвapыць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пpa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эcтэтычнyю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вaжкacць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i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paзнaплaнaвacць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мacтaцтвa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</a:t>
            </a:r>
            <a:r>
              <a:rPr lang="ru-RU" altLang="en-US" sz="2000" dirty="0" err="1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cлoвa</a:t>
            </a:r>
            <a:r>
              <a:rPr lang="ru-RU" altLang="en-US" sz="2000" dirty="0">
                <a:solidFill>
                  <a:srgbClr val="7BC032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. </a:t>
            </a:r>
          </a:p>
        </p:txBody>
      </p:sp>
      <p:pic>
        <p:nvPicPr>
          <p:cNvPr id="1032" name="Picture 8" descr="Книга: &quot;Беларусь. Полная история страны&quot; - Вадим Кунцевич. Купить книгу,  читать рецензии | ISBN 978-5-17-149871-9 | Лабиринт">
            <a:extLst>
              <a:ext uri="{FF2B5EF4-FFF2-40B4-BE49-F238E27FC236}">
                <a16:creationId xmlns:a16="http://schemas.microsoft.com/office/drawing/2014/main" id="{1DDA3FFF-E5EF-4C20-838A-CCCAD4AE2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225" y="691487"/>
            <a:ext cx="1730350" cy="263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C1F0CA3-3467-4531-80BE-F6471A7AF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146" y="3429000"/>
            <a:ext cx="3053474" cy="30534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50"/>
          <p:cNvSpPr/>
          <p:nvPr/>
        </p:nvSpPr>
        <p:spPr>
          <a:xfrm>
            <a:off x="18415" y="4726940"/>
            <a:ext cx="3385820" cy="211455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1398885" y="1670050"/>
            <a:ext cx="801370" cy="149098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62" h="2348">
                <a:moveTo>
                  <a:pt x="1174" y="0"/>
                </a:moveTo>
                <a:lnTo>
                  <a:pt x="1262" y="88"/>
                </a:lnTo>
                <a:lnTo>
                  <a:pt x="1262" y="2260"/>
                </a:lnTo>
                <a:lnTo>
                  <a:pt x="1174" y="2348"/>
                </a:lnTo>
                <a:lnTo>
                  <a:pt x="0" y="1174"/>
                </a:lnTo>
                <a:lnTo>
                  <a:pt x="1174" y="0"/>
                </a:lnTo>
                <a:close/>
              </a:path>
            </a:pathLst>
          </a:custGeom>
          <a:solidFill>
            <a:srgbClr val="C5E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-1270" y="4298950"/>
            <a:ext cx="1249045" cy="249809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67" h="3934">
                <a:moveTo>
                  <a:pt x="0" y="0"/>
                </a:moveTo>
                <a:lnTo>
                  <a:pt x="1967" y="1967"/>
                </a:lnTo>
                <a:lnTo>
                  <a:pt x="0" y="3934"/>
                </a:lnTo>
                <a:lnTo>
                  <a:pt x="0" y="0"/>
                </a:lnTo>
                <a:close/>
              </a:path>
            </a:pathLst>
          </a:custGeom>
          <a:solidFill>
            <a:srgbClr val="92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19" name="文本框 18" descr="7b0a20202020227461726765744d6f64756c65223a20226b6f6e6c696e65666f6e7473220a7d0a"/>
          <p:cNvSpPr txBox="1"/>
          <p:nvPr/>
        </p:nvSpPr>
        <p:spPr>
          <a:xfrm>
            <a:off x="3048635" y="949325"/>
            <a:ext cx="6412865" cy="4416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700" noProof="0" dirty="0">
                <a:ln>
                  <a:noFill/>
                </a:ln>
                <a:solidFill>
                  <a:srgbClr val="A7A39D">
                    <a:alpha val="20000"/>
                  </a:srgbClr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01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2812415" y="6165215"/>
            <a:ext cx="1383030" cy="69151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78" h="1089">
                <a:moveTo>
                  <a:pt x="1089" y="0"/>
                </a:moveTo>
                <a:lnTo>
                  <a:pt x="2178" y="1089"/>
                </a:lnTo>
                <a:lnTo>
                  <a:pt x="0" y="1089"/>
                </a:lnTo>
                <a:lnTo>
                  <a:pt x="1089" y="0"/>
                </a:lnTo>
                <a:close/>
              </a:path>
            </a:pathLst>
          </a:custGeom>
          <a:solidFill>
            <a:srgbClr val="F3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89" name="文本框 88" descr="7b0a20202020227461726765744d6f64756c65223a20226b6f6e6c696e65666f6e7473220a7d0a"/>
          <p:cNvSpPr txBox="1"/>
          <p:nvPr/>
        </p:nvSpPr>
        <p:spPr>
          <a:xfrm>
            <a:off x="803910" y="2340610"/>
            <a:ext cx="1058418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" altLang="zh-CN" sz="88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Л</a:t>
            </a:r>
            <a:r>
              <a:rPr lang="en-GB" altLang="zh-CN" sz="88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i</a:t>
            </a:r>
            <a:r>
              <a:rPr lang="" altLang="en-GB" sz="88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таратура 90-х гадоў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10466705" y="-6985"/>
            <a:ext cx="1729105" cy="185483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23" h="2921">
                <a:moveTo>
                  <a:pt x="1101" y="0"/>
                </a:moveTo>
                <a:lnTo>
                  <a:pt x="2539" y="0"/>
                </a:lnTo>
                <a:lnTo>
                  <a:pt x="2723" y="184"/>
                </a:lnTo>
                <a:lnTo>
                  <a:pt x="2723" y="2018"/>
                </a:lnTo>
                <a:lnTo>
                  <a:pt x="1820" y="2921"/>
                </a:lnTo>
                <a:lnTo>
                  <a:pt x="0" y="1101"/>
                </a:lnTo>
                <a:lnTo>
                  <a:pt x="1101" y="0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15" name="任意多边形 14"/>
          <p:cNvSpPr/>
          <p:nvPr/>
        </p:nvSpPr>
        <p:spPr>
          <a:xfrm flipH="1" flipV="1">
            <a:off x="-64770" y="-29210"/>
            <a:ext cx="2449830" cy="120205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0903585" y="1010920"/>
            <a:ext cx="532130" cy="532130"/>
          </a:xfrm>
          <a:prstGeom prst="diamond">
            <a:avLst/>
          </a:prstGeom>
          <a:solidFill>
            <a:srgbClr val="FFD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2223770" y="5633085"/>
            <a:ext cx="516890" cy="516890"/>
          </a:xfrm>
          <a:prstGeom prst="diamond">
            <a:avLst/>
          </a:prstGeom>
          <a:solidFill>
            <a:srgbClr val="7BC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 flipV="1">
            <a:off x="7094220" y="5080"/>
            <a:ext cx="5103495" cy="250507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-3810" y="4472305"/>
            <a:ext cx="3820160" cy="238569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6350" y="-6350"/>
            <a:ext cx="2787015" cy="3173413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89" h="4998">
                <a:moveTo>
                  <a:pt x="813" y="0"/>
                </a:moveTo>
                <a:lnTo>
                  <a:pt x="3687" y="0"/>
                </a:lnTo>
                <a:lnTo>
                  <a:pt x="4389" y="703"/>
                </a:lnTo>
                <a:lnTo>
                  <a:pt x="2250" y="2842"/>
                </a:lnTo>
                <a:lnTo>
                  <a:pt x="110" y="703"/>
                </a:lnTo>
                <a:lnTo>
                  <a:pt x="813" y="0"/>
                </a:lnTo>
                <a:close/>
                <a:moveTo>
                  <a:pt x="0" y="1074"/>
                </a:moveTo>
                <a:lnTo>
                  <a:pt x="1962" y="3036"/>
                </a:lnTo>
                <a:lnTo>
                  <a:pt x="0" y="4998"/>
                </a:lnTo>
                <a:lnTo>
                  <a:pt x="0" y="1074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431800" y="1075690"/>
            <a:ext cx="1438275" cy="1438275"/>
          </a:xfrm>
          <a:prstGeom prst="diamond">
            <a:avLst/>
          </a:prstGeom>
          <a:solidFill>
            <a:srgbClr val="92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1761490" y="1016000"/>
            <a:ext cx="474345" cy="474345"/>
          </a:xfrm>
          <a:prstGeom prst="diamond">
            <a:avLst/>
          </a:prstGeom>
          <a:solidFill>
            <a:srgbClr val="C5E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810385" y="1908175"/>
            <a:ext cx="346710" cy="346710"/>
          </a:xfrm>
          <a:prstGeom prst="diamond">
            <a:avLst/>
          </a:prstGeom>
          <a:solidFill>
            <a:srgbClr val="FFD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07015" y="5088890"/>
            <a:ext cx="1787525" cy="1859280"/>
            <a:chOff x="16377" y="8014"/>
            <a:chExt cx="2815" cy="2928"/>
          </a:xfrm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C5E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11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solidFill>
              <a:srgbClr val="FFD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pic>
        <p:nvPicPr>
          <p:cNvPr id="4" name="Изображение 3" descr="Культур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60000">
            <a:off x="1022350" y="2437765"/>
            <a:ext cx="2628900" cy="3669665"/>
          </a:xfrm>
          <a:prstGeom prst="rect">
            <a:avLst/>
          </a:prstGeom>
        </p:spPr>
      </p:pic>
      <p:pic>
        <p:nvPicPr>
          <p:cNvPr id="5" name="Изображение 4" descr="Наше слов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">
            <a:off x="8246745" y="1980565"/>
            <a:ext cx="2870835" cy="4062730"/>
          </a:xfrm>
          <a:prstGeom prst="rect">
            <a:avLst/>
          </a:prstGeom>
        </p:spPr>
      </p:pic>
      <p:pic>
        <p:nvPicPr>
          <p:cNvPr id="1026" name="Picture 2" descr="Наша Ніва (1906-1915) 28/1915 - Беларуская Інтэрнэт-Бібліятэка Kamunikat.org">
            <a:extLst>
              <a:ext uri="{FF2B5EF4-FFF2-40B4-BE49-F238E27FC236}">
                <a16:creationId xmlns:a16="http://schemas.microsoft.com/office/drawing/2014/main" id="{E06F13F5-20D0-4B5B-B258-BB3009862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222">
            <a:off x="4865701" y="871101"/>
            <a:ext cx="2449348" cy="360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 flipV="1">
            <a:off x="7094220" y="5080"/>
            <a:ext cx="5103495" cy="250507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-3810" y="4472305"/>
            <a:ext cx="3820160" cy="238569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6350" y="-6350"/>
            <a:ext cx="2787015" cy="3173413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89" h="4998">
                <a:moveTo>
                  <a:pt x="813" y="0"/>
                </a:moveTo>
                <a:lnTo>
                  <a:pt x="3687" y="0"/>
                </a:lnTo>
                <a:lnTo>
                  <a:pt x="4389" y="703"/>
                </a:lnTo>
                <a:lnTo>
                  <a:pt x="2250" y="2842"/>
                </a:lnTo>
                <a:lnTo>
                  <a:pt x="110" y="703"/>
                </a:lnTo>
                <a:lnTo>
                  <a:pt x="813" y="0"/>
                </a:lnTo>
                <a:close/>
                <a:moveTo>
                  <a:pt x="0" y="1074"/>
                </a:moveTo>
                <a:lnTo>
                  <a:pt x="1962" y="3036"/>
                </a:lnTo>
                <a:lnTo>
                  <a:pt x="0" y="4998"/>
                </a:lnTo>
                <a:lnTo>
                  <a:pt x="0" y="1074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431800" y="1075690"/>
            <a:ext cx="1438275" cy="1438275"/>
          </a:xfrm>
          <a:prstGeom prst="diamond">
            <a:avLst/>
          </a:prstGeom>
          <a:solidFill>
            <a:srgbClr val="92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1761490" y="1016000"/>
            <a:ext cx="474345" cy="474345"/>
          </a:xfrm>
          <a:prstGeom prst="diamond">
            <a:avLst/>
          </a:prstGeom>
          <a:solidFill>
            <a:srgbClr val="C5E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810385" y="1908175"/>
            <a:ext cx="346710" cy="346710"/>
          </a:xfrm>
          <a:prstGeom prst="diamond">
            <a:avLst/>
          </a:prstGeom>
          <a:solidFill>
            <a:srgbClr val="FFD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07015" y="5088890"/>
            <a:ext cx="1787525" cy="1859280"/>
            <a:chOff x="16377" y="8014"/>
            <a:chExt cx="2815" cy="2928"/>
          </a:xfrm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C5E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11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solidFill>
              <a:srgbClr val="FFD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pic>
        <p:nvPicPr>
          <p:cNvPr id="5" name="Изображение 4" descr="А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980" y="2402205"/>
            <a:ext cx="4871085" cy="3242945"/>
          </a:xfrm>
          <a:prstGeom prst="rect">
            <a:avLst/>
          </a:prstGeom>
        </p:spPr>
      </p:pic>
      <p:pic>
        <p:nvPicPr>
          <p:cNvPr id="6" name="Изображение 5" descr="ТВ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496570"/>
            <a:ext cx="5643245" cy="3762375"/>
          </a:xfrm>
          <a:prstGeom prst="rect">
            <a:avLst/>
          </a:prstGeom>
        </p:spPr>
      </p:pic>
      <p:sp>
        <p:nvSpPr>
          <p:cNvPr id="27" name="文本框 26" descr="7b0a20202020227461726765744d6f64756c65223a20226b6f6e6c696e65666f6e7473220a7d0a"/>
          <p:cNvSpPr txBox="1"/>
          <p:nvPr/>
        </p:nvSpPr>
        <p:spPr>
          <a:xfrm>
            <a:off x="0" y="4398010"/>
            <a:ext cx="7192645" cy="11328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" altLang="zh-CN" sz="44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Taвapыcтвa вoльныx лiтapaтapaў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" altLang="zh-CN" sz="4400" noProof="0" dirty="0">
              <a:ln>
                <a:noFill/>
              </a:ln>
              <a:solidFill>
                <a:srgbClr val="7BC032"/>
              </a:solidFill>
              <a:effectLst/>
              <a:uLnTx/>
              <a:uFillTx/>
              <a:latin typeface="Open Sans ExtraBold" panose="020B0906030804020204" charset="0"/>
              <a:ea typeface="Open Sans ExtraBold" panose="020B0906030804020204" charset="0"/>
              <a:cs typeface="Open Sans" panose="020B0606030504020204" charset="0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 flipV="1">
            <a:off x="7094220" y="5080"/>
            <a:ext cx="5103495" cy="250507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-3810" y="4472305"/>
            <a:ext cx="3820160" cy="238569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6350" y="-6350"/>
            <a:ext cx="2787015" cy="3173413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89" h="4998">
                <a:moveTo>
                  <a:pt x="813" y="0"/>
                </a:moveTo>
                <a:lnTo>
                  <a:pt x="3687" y="0"/>
                </a:lnTo>
                <a:lnTo>
                  <a:pt x="4389" y="703"/>
                </a:lnTo>
                <a:lnTo>
                  <a:pt x="2250" y="2842"/>
                </a:lnTo>
                <a:lnTo>
                  <a:pt x="110" y="703"/>
                </a:lnTo>
                <a:lnTo>
                  <a:pt x="813" y="0"/>
                </a:lnTo>
                <a:close/>
                <a:moveTo>
                  <a:pt x="0" y="1074"/>
                </a:moveTo>
                <a:lnTo>
                  <a:pt x="1962" y="3036"/>
                </a:lnTo>
                <a:lnTo>
                  <a:pt x="0" y="4998"/>
                </a:lnTo>
                <a:lnTo>
                  <a:pt x="0" y="1074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431800" y="1075690"/>
            <a:ext cx="1438275" cy="1438275"/>
          </a:xfrm>
          <a:prstGeom prst="diamond">
            <a:avLst/>
          </a:prstGeom>
          <a:solidFill>
            <a:srgbClr val="92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1761490" y="1016000"/>
            <a:ext cx="474345" cy="474345"/>
          </a:xfrm>
          <a:prstGeom prst="diamond">
            <a:avLst/>
          </a:prstGeom>
          <a:solidFill>
            <a:srgbClr val="C5E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810385" y="1908175"/>
            <a:ext cx="346710" cy="346710"/>
          </a:xfrm>
          <a:prstGeom prst="diamond">
            <a:avLst/>
          </a:prstGeom>
          <a:solidFill>
            <a:srgbClr val="FFD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07015" y="5088890"/>
            <a:ext cx="1787525" cy="1859280"/>
            <a:chOff x="16377" y="8014"/>
            <a:chExt cx="2815" cy="2928"/>
          </a:xfrm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C5E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11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solidFill>
              <a:srgbClr val="FFD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pic>
        <p:nvPicPr>
          <p:cNvPr id="3" name="Изображение 2" descr="АА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3304540"/>
            <a:ext cx="2082800" cy="2776855"/>
          </a:xfrm>
          <a:prstGeom prst="rect">
            <a:avLst/>
          </a:prstGeom>
        </p:spPr>
      </p:pic>
      <p:pic>
        <p:nvPicPr>
          <p:cNvPr id="4" name="Изображение 3" descr="А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734820"/>
            <a:ext cx="3810000" cy="3063240"/>
          </a:xfrm>
          <a:prstGeom prst="rect">
            <a:avLst/>
          </a:prstGeom>
        </p:spPr>
      </p:pic>
      <p:pic>
        <p:nvPicPr>
          <p:cNvPr id="5" name="Изображение 4" descr="ВБ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3429000"/>
            <a:ext cx="3310890" cy="2515235"/>
          </a:xfrm>
          <a:prstGeom prst="rect">
            <a:avLst/>
          </a:prstGeom>
        </p:spPr>
      </p:pic>
      <p:pic>
        <p:nvPicPr>
          <p:cNvPr id="6" name="Изображение 5" descr="СА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70" y="151765"/>
            <a:ext cx="3312160" cy="2362200"/>
          </a:xfrm>
          <a:prstGeom prst="rect">
            <a:avLst/>
          </a:prstGeom>
        </p:spPr>
      </p:pic>
      <p:pic>
        <p:nvPicPr>
          <p:cNvPr id="7" name="Изображение 6" descr="СЗ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320" y="319405"/>
            <a:ext cx="3429000" cy="2190750"/>
          </a:xfrm>
          <a:prstGeom prst="rect">
            <a:avLst/>
          </a:prstGeom>
        </p:spPr>
      </p:pic>
      <p:sp>
        <p:nvSpPr>
          <p:cNvPr id="27" name="文本框 26" descr="7b0a20202020227461726765744d6f64756c65223a20226b6f6e6c696e65666f6e7473220a7d0a"/>
          <p:cNvSpPr txBox="1"/>
          <p:nvPr/>
        </p:nvSpPr>
        <p:spPr>
          <a:xfrm>
            <a:off x="636270" y="2513965"/>
            <a:ext cx="3312795" cy="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Святлана Алекс</a:t>
            </a:r>
            <a:r>
              <a:rPr lang="en-GB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i</a:t>
            </a:r>
            <a:r>
              <a:rPr lang="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ев</a:t>
            </a:r>
            <a:r>
              <a:rPr lang="en-GB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i</a:t>
            </a:r>
            <a:r>
              <a:rPr lang="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ч</a:t>
            </a:r>
            <a:endParaRPr lang="en-US" altLang="zh-CN" sz="2000" noProof="0" dirty="0">
              <a:ln>
                <a:noFill/>
              </a:ln>
              <a:solidFill>
                <a:srgbClr val="7BC032"/>
              </a:solidFill>
              <a:effectLst/>
              <a:uLnTx/>
              <a:uFillTx/>
              <a:latin typeface="Open Sans ExtraBold" panose="020B0906030804020204" charset="0"/>
              <a:ea typeface="Open Sans ExtraBold" panose="020B0906030804020204" charset="0"/>
              <a:cs typeface="Open Sans" panose="020B0606030504020204" charset="0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2000" noProof="0" dirty="0">
              <a:ln>
                <a:noFill/>
              </a:ln>
              <a:solidFill>
                <a:srgbClr val="7BC032"/>
              </a:solidFill>
              <a:effectLst/>
              <a:uLnTx/>
              <a:uFillTx/>
              <a:latin typeface="Open Sans ExtraBold" panose="020B0906030804020204" charset="0"/>
              <a:ea typeface="Open Sans ExtraBold" panose="020B0906030804020204" charset="0"/>
              <a:cs typeface="Open Sans" panose="020B0606030504020204" charset="0"/>
              <a:sym typeface="+mn-ea"/>
            </a:endParaRPr>
          </a:p>
        </p:txBody>
      </p:sp>
      <p:sp>
        <p:nvSpPr>
          <p:cNvPr id="8" name="文本框 26" descr="7b0a20202020227461726765744d6f64756c65223a20226b6f6e6c696e65666f6e7473220a7d0a"/>
          <p:cNvSpPr txBox="1"/>
          <p:nvPr/>
        </p:nvSpPr>
        <p:spPr>
          <a:xfrm>
            <a:off x="635635" y="5944235"/>
            <a:ext cx="3312795" cy="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Вас</a:t>
            </a:r>
            <a:r>
              <a:rPr lang="en-GB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i</a:t>
            </a:r>
            <a:r>
              <a:rPr lang="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ль Быка</a:t>
            </a:r>
            <a:r>
              <a:rPr lang="en-US" altLang="en-GB" sz="20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ў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" sz="2000" noProof="0" dirty="0">
              <a:ln>
                <a:noFill/>
              </a:ln>
              <a:solidFill>
                <a:srgbClr val="7BC032"/>
              </a:solidFill>
              <a:effectLst/>
              <a:uLnTx/>
              <a:uFillTx/>
              <a:latin typeface="Open Sans ExtraBold" panose="020B0906030804020204" charset="0"/>
              <a:ea typeface="Open Sans ExtraBold" panose="020B0906030804020204" charset="0"/>
              <a:cs typeface="Open Sans" panose="020B0606030504020204" charset="0"/>
              <a:sym typeface="+mn-ea"/>
            </a:endParaRPr>
          </a:p>
        </p:txBody>
      </p:sp>
      <p:sp>
        <p:nvSpPr>
          <p:cNvPr id="9" name="文本框 26" descr="7b0a20202020227461726765744d6f64756c65223a20226b6f6e6c696e65666f6e7473220a7d0a"/>
          <p:cNvSpPr txBox="1"/>
          <p:nvPr/>
        </p:nvSpPr>
        <p:spPr>
          <a:xfrm>
            <a:off x="4439920" y="4798060"/>
            <a:ext cx="3312795" cy="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Алесь Разана</a:t>
            </a:r>
            <a:r>
              <a:rPr lang="en-US" altLang="en-GB" sz="20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ў</a:t>
            </a:r>
            <a:endParaRPr lang="" sz="2000" noProof="0" dirty="0">
              <a:ln>
                <a:noFill/>
              </a:ln>
              <a:solidFill>
                <a:srgbClr val="7BC032"/>
              </a:solidFill>
              <a:effectLst/>
              <a:uLnTx/>
              <a:uFillTx/>
              <a:latin typeface="Open Sans ExtraBold" panose="020B0906030804020204" charset="0"/>
              <a:ea typeface="Open Sans ExtraBold" panose="020B0906030804020204" charset="0"/>
              <a:cs typeface="Open Sans" panose="020B0606030504020204" charset="0"/>
              <a:sym typeface="+mn-ea"/>
            </a:endParaRPr>
          </a:p>
        </p:txBody>
      </p:sp>
      <p:sp>
        <p:nvSpPr>
          <p:cNvPr id="10" name="文本框 26" descr="7b0a20202020227461726765744d6f64756c65223a20226b6f6e6c696e65666f6e7473220a7d0a"/>
          <p:cNvSpPr txBox="1"/>
          <p:nvPr/>
        </p:nvSpPr>
        <p:spPr>
          <a:xfrm>
            <a:off x="8373110" y="6081395"/>
            <a:ext cx="3204210" cy="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Алесь Адамов</a:t>
            </a:r>
            <a:r>
              <a:rPr lang="en-GB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i</a:t>
            </a:r>
            <a:r>
              <a:rPr lang="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ч</a:t>
            </a:r>
          </a:p>
        </p:txBody>
      </p:sp>
      <p:sp>
        <p:nvSpPr>
          <p:cNvPr id="11" name="文本框 26" descr="7b0a20202020227461726765744d6f64756c65223a20226b6f6e6c696e65666f6e7473220a7d0a"/>
          <p:cNvSpPr txBox="1"/>
          <p:nvPr/>
        </p:nvSpPr>
        <p:spPr>
          <a:xfrm>
            <a:off x="8182610" y="2510155"/>
            <a:ext cx="3312795" cy="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Сяргей Законн</a:t>
            </a:r>
            <a:r>
              <a:rPr lang="en-GB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i</a:t>
            </a:r>
            <a:r>
              <a:rPr lang="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ка</a:t>
            </a:r>
            <a:r>
              <a:rPr lang="en-US" altLang="en-GB" sz="20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ў</a:t>
            </a:r>
            <a:endParaRPr lang="en-US" sz="2000" noProof="0" dirty="0">
              <a:ln>
                <a:noFill/>
              </a:ln>
              <a:solidFill>
                <a:srgbClr val="7BC032"/>
              </a:solidFill>
              <a:effectLst/>
              <a:uLnTx/>
              <a:uFillTx/>
              <a:latin typeface="Open Sans ExtraBold" panose="020B0906030804020204" charset="0"/>
              <a:ea typeface="Open Sans ExtraBold" panose="020B0906030804020204" charset="0"/>
              <a:cs typeface="Open Sans" panose="020B0606030504020204" charset="0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" altLang="en-US" sz="2000" noProof="0" dirty="0">
              <a:ln>
                <a:noFill/>
              </a:ln>
              <a:solidFill>
                <a:srgbClr val="7BC032"/>
              </a:solidFill>
              <a:effectLst/>
              <a:uLnTx/>
              <a:uFillTx/>
              <a:latin typeface="Open Sans ExtraBold" panose="020B0906030804020204" charset="0"/>
              <a:ea typeface="Open Sans ExtraBold" panose="020B0906030804020204" charset="0"/>
              <a:cs typeface="Open Sans" panose="020B0606030504020204" charset="0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50"/>
          <p:cNvSpPr/>
          <p:nvPr/>
        </p:nvSpPr>
        <p:spPr>
          <a:xfrm>
            <a:off x="18415" y="4726940"/>
            <a:ext cx="3385820" cy="211455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1398885" y="1670050"/>
            <a:ext cx="801370" cy="149098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262" h="2348">
                <a:moveTo>
                  <a:pt x="1174" y="0"/>
                </a:moveTo>
                <a:lnTo>
                  <a:pt x="1262" y="88"/>
                </a:lnTo>
                <a:lnTo>
                  <a:pt x="1262" y="2260"/>
                </a:lnTo>
                <a:lnTo>
                  <a:pt x="1174" y="2348"/>
                </a:lnTo>
                <a:lnTo>
                  <a:pt x="0" y="1174"/>
                </a:lnTo>
                <a:lnTo>
                  <a:pt x="1174" y="0"/>
                </a:lnTo>
                <a:close/>
              </a:path>
            </a:pathLst>
          </a:custGeom>
          <a:solidFill>
            <a:srgbClr val="C5E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-1270" y="4298950"/>
            <a:ext cx="1249045" cy="2498090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67" h="3934">
                <a:moveTo>
                  <a:pt x="0" y="0"/>
                </a:moveTo>
                <a:lnTo>
                  <a:pt x="1967" y="1967"/>
                </a:lnTo>
                <a:lnTo>
                  <a:pt x="0" y="3934"/>
                </a:lnTo>
                <a:lnTo>
                  <a:pt x="0" y="0"/>
                </a:lnTo>
                <a:close/>
              </a:path>
            </a:pathLst>
          </a:custGeom>
          <a:solidFill>
            <a:srgbClr val="92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19" name="文本框 18" descr="7b0a20202020227461726765744d6f64756c65223a20226b6f6e6c696e65666f6e7473220a7d0a"/>
          <p:cNvSpPr txBox="1"/>
          <p:nvPr/>
        </p:nvSpPr>
        <p:spPr>
          <a:xfrm>
            <a:off x="3048635" y="949325"/>
            <a:ext cx="6412865" cy="4416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28700" noProof="0" dirty="0">
                <a:ln>
                  <a:noFill/>
                </a:ln>
                <a:solidFill>
                  <a:srgbClr val="A7A39D">
                    <a:alpha val="20000"/>
                  </a:srgbClr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0</a:t>
            </a:r>
            <a:r>
              <a:rPr lang="" altLang="en-US" sz="28700" noProof="0" dirty="0">
                <a:ln>
                  <a:noFill/>
                </a:ln>
                <a:solidFill>
                  <a:srgbClr val="A7A39D">
                    <a:alpha val="20000"/>
                  </a:srgbClr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2</a:t>
            </a:r>
          </a:p>
        </p:txBody>
      </p:sp>
      <p:sp>
        <p:nvSpPr>
          <p:cNvPr id="7" name="任意多边形 6"/>
          <p:cNvSpPr/>
          <p:nvPr/>
        </p:nvSpPr>
        <p:spPr>
          <a:xfrm>
            <a:off x="2812415" y="6165215"/>
            <a:ext cx="1383030" cy="69151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178" h="1089">
                <a:moveTo>
                  <a:pt x="1089" y="0"/>
                </a:moveTo>
                <a:lnTo>
                  <a:pt x="2178" y="1089"/>
                </a:lnTo>
                <a:lnTo>
                  <a:pt x="0" y="1089"/>
                </a:lnTo>
                <a:lnTo>
                  <a:pt x="1089" y="0"/>
                </a:lnTo>
                <a:close/>
              </a:path>
            </a:pathLst>
          </a:custGeom>
          <a:solidFill>
            <a:srgbClr val="F3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89" name="文本框 88" descr="7b0a20202020227461726765744d6f64756c65223a20226b6f6e6c696e65666f6e7473220a7d0a"/>
          <p:cNvSpPr txBox="1"/>
          <p:nvPr/>
        </p:nvSpPr>
        <p:spPr>
          <a:xfrm>
            <a:off x="803910" y="2340610"/>
            <a:ext cx="10584180" cy="279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88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Л</a:t>
            </a:r>
            <a:r>
              <a:rPr lang="en-GB" altLang="zh-CN" sz="88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i</a:t>
            </a:r>
            <a:r>
              <a:rPr lang="en-US" altLang="en-GB" sz="88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таратура </a:t>
            </a:r>
            <a:r>
              <a:rPr lang="" altLang="en-US" sz="88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21</a:t>
            </a:r>
            <a:r>
              <a:rPr lang="en-US" altLang="en-GB" sz="88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 </a:t>
            </a:r>
            <a:r>
              <a:rPr lang="" altLang="en-US" sz="8800" b="1" spc="100">
                <a:solidFill>
                  <a:srgbClr val="7BC032"/>
                </a:solidFill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Open Sans" panose="020B0606030504020204" charset="0"/>
              </a:rPr>
              <a:t>стагоддзя</a:t>
            </a:r>
          </a:p>
        </p:txBody>
      </p:sp>
      <p:sp>
        <p:nvSpPr>
          <p:cNvPr id="8" name="任意多边形 7"/>
          <p:cNvSpPr/>
          <p:nvPr/>
        </p:nvSpPr>
        <p:spPr>
          <a:xfrm>
            <a:off x="10466705" y="-6985"/>
            <a:ext cx="1729105" cy="185483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723" h="2921">
                <a:moveTo>
                  <a:pt x="1101" y="0"/>
                </a:moveTo>
                <a:lnTo>
                  <a:pt x="2539" y="0"/>
                </a:lnTo>
                <a:lnTo>
                  <a:pt x="2723" y="184"/>
                </a:lnTo>
                <a:lnTo>
                  <a:pt x="2723" y="2018"/>
                </a:lnTo>
                <a:lnTo>
                  <a:pt x="1820" y="2921"/>
                </a:lnTo>
                <a:lnTo>
                  <a:pt x="0" y="1101"/>
                </a:lnTo>
                <a:lnTo>
                  <a:pt x="1101" y="0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15" name="任意多边形 14"/>
          <p:cNvSpPr/>
          <p:nvPr/>
        </p:nvSpPr>
        <p:spPr>
          <a:xfrm flipH="1" flipV="1">
            <a:off x="-64770" y="-29210"/>
            <a:ext cx="2449830" cy="120205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cs typeface="Open Sans" panose="020B0606030504020204" charset="0"/>
              <a:sym typeface="+mn-ea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0903585" y="1010920"/>
            <a:ext cx="532130" cy="532130"/>
          </a:xfrm>
          <a:prstGeom prst="diamond">
            <a:avLst/>
          </a:prstGeom>
          <a:solidFill>
            <a:srgbClr val="FFD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" name="菱形 2"/>
          <p:cNvSpPr/>
          <p:nvPr/>
        </p:nvSpPr>
        <p:spPr>
          <a:xfrm>
            <a:off x="2223770" y="5633085"/>
            <a:ext cx="516890" cy="516890"/>
          </a:xfrm>
          <a:prstGeom prst="diamond">
            <a:avLst/>
          </a:prstGeom>
          <a:solidFill>
            <a:srgbClr val="7BC0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 flipV="1">
            <a:off x="7094220" y="5080"/>
            <a:ext cx="5103495" cy="250507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b="1">
              <a:solidFill>
                <a:srgbClr val="7BC032"/>
              </a:solidFill>
              <a:cs typeface="Open Sans" panose="020B060603050402020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-3810" y="4472305"/>
            <a:ext cx="3820160" cy="238569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b="1">
              <a:solidFill>
                <a:srgbClr val="7BC032"/>
              </a:solidFill>
              <a:cs typeface="Open Sans" panose="020B060603050402020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6350" y="-6350"/>
            <a:ext cx="2787015" cy="3173413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89" h="4998">
                <a:moveTo>
                  <a:pt x="813" y="0"/>
                </a:moveTo>
                <a:lnTo>
                  <a:pt x="3687" y="0"/>
                </a:lnTo>
                <a:lnTo>
                  <a:pt x="4389" y="703"/>
                </a:lnTo>
                <a:lnTo>
                  <a:pt x="2250" y="2842"/>
                </a:lnTo>
                <a:lnTo>
                  <a:pt x="110" y="703"/>
                </a:lnTo>
                <a:lnTo>
                  <a:pt x="813" y="0"/>
                </a:lnTo>
                <a:close/>
                <a:moveTo>
                  <a:pt x="0" y="1074"/>
                </a:moveTo>
                <a:lnTo>
                  <a:pt x="1962" y="3036"/>
                </a:lnTo>
                <a:lnTo>
                  <a:pt x="0" y="4998"/>
                </a:lnTo>
                <a:lnTo>
                  <a:pt x="0" y="1074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b="1">
              <a:solidFill>
                <a:srgbClr val="7BC032"/>
              </a:solidFill>
              <a:cs typeface="Open Sans" panose="020B060603050402020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431800" y="1075690"/>
            <a:ext cx="1438275" cy="1438275"/>
          </a:xfrm>
          <a:prstGeom prst="diamond">
            <a:avLst/>
          </a:prstGeom>
          <a:solidFill>
            <a:srgbClr val="92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rgbClr val="7BC032"/>
              </a:solidFill>
              <a:cs typeface="Open Sans" panose="020B0606030504020204" charset="0"/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1761490" y="1016000"/>
            <a:ext cx="474345" cy="474345"/>
          </a:xfrm>
          <a:prstGeom prst="diamond">
            <a:avLst/>
          </a:prstGeom>
          <a:solidFill>
            <a:srgbClr val="C5E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rgbClr val="7BC032"/>
              </a:solidFill>
              <a:cs typeface="Open Sans" panose="020B0606030504020204" charset="0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810385" y="1908175"/>
            <a:ext cx="346710" cy="346710"/>
          </a:xfrm>
          <a:prstGeom prst="diamond">
            <a:avLst/>
          </a:prstGeom>
          <a:solidFill>
            <a:srgbClr val="FFD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rgbClr val="7BC032"/>
              </a:solidFill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07015" y="5088890"/>
            <a:ext cx="1787525" cy="1859280"/>
            <a:chOff x="16377" y="8014"/>
            <a:chExt cx="2815" cy="2928"/>
          </a:xfrm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C5E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b="1">
                <a:solidFill>
                  <a:srgbClr val="7BC032"/>
                </a:solidFill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11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 b="1">
                <a:solidFill>
                  <a:srgbClr val="7BC032"/>
                </a:solidFill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solidFill>
              <a:srgbClr val="FFD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>
                <a:solidFill>
                  <a:srgbClr val="7BC032"/>
                </a:solidFill>
                <a:cs typeface="Open Sans" panose="020B0606030504020204" charset="0"/>
              </a:endParaRPr>
            </a:p>
          </p:txBody>
        </p:sp>
      </p:grpSp>
      <p:pic>
        <p:nvPicPr>
          <p:cNvPr id="15" name="Изображение 14" descr="С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" y="106680"/>
            <a:ext cx="3489325" cy="2488565"/>
          </a:xfrm>
          <a:prstGeom prst="rect">
            <a:avLst/>
          </a:prstGeom>
        </p:spPr>
      </p:pic>
      <p:pic>
        <p:nvPicPr>
          <p:cNvPr id="16" name="Изображение 15" descr="УВНЖ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795" y="3167380"/>
            <a:ext cx="3429000" cy="3429000"/>
          </a:xfrm>
          <a:prstGeom prst="rect">
            <a:avLst/>
          </a:prstGeom>
        </p:spPr>
      </p:pic>
      <p:pic>
        <p:nvPicPr>
          <p:cNvPr id="17" name="Изображение 16" descr="ЧМ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980" y="853440"/>
            <a:ext cx="3368040" cy="5151120"/>
          </a:xfrm>
          <a:prstGeom prst="rect">
            <a:avLst/>
          </a:prstGeom>
        </p:spPr>
      </p:pic>
      <p:pic>
        <p:nvPicPr>
          <p:cNvPr id="18" name="Изображение 17" descr="ЧС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6630" y="399415"/>
            <a:ext cx="3533775" cy="3533775"/>
          </a:xfrm>
          <a:prstGeom prst="rect">
            <a:avLst/>
          </a:prstGeom>
        </p:spPr>
      </p:pic>
      <p:sp>
        <p:nvSpPr>
          <p:cNvPr id="19" name="文本框 26" descr="7b0a20202020227461726765744d6f64756c65223a20226b6f6e6c696e65666f6e7473220a7d0a"/>
          <p:cNvSpPr txBox="1"/>
          <p:nvPr/>
        </p:nvSpPr>
        <p:spPr>
          <a:xfrm>
            <a:off x="431800" y="2578735"/>
            <a:ext cx="3312795" cy="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Святлана Алекс</a:t>
            </a:r>
            <a:r>
              <a:rPr lang="en-GB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i</a:t>
            </a:r>
            <a:r>
              <a:rPr lang="en-US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ев</a:t>
            </a:r>
            <a:r>
              <a:rPr lang="en-GB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i</a:t>
            </a:r>
            <a:r>
              <a:rPr lang="en-US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ч</a:t>
            </a:r>
            <a:endParaRPr lang="en-US" altLang="zh-CN" sz="2000" noProof="0" dirty="0">
              <a:ln>
                <a:noFill/>
              </a:ln>
              <a:solidFill>
                <a:srgbClr val="7BC032"/>
              </a:solidFill>
              <a:effectLst/>
              <a:uLnTx/>
              <a:uFillTx/>
              <a:latin typeface="Open Sans ExtraBold" panose="020B0906030804020204" charset="0"/>
              <a:ea typeface="Open Sans ExtraBold" panose="020B0906030804020204" charset="0"/>
              <a:cs typeface="Open Sans" panose="020B0606030504020204" charset="0"/>
              <a:sym typeface="+mn-ea"/>
            </a:endParaRPr>
          </a:p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zh-CN" sz="2000" noProof="0" dirty="0">
              <a:ln>
                <a:noFill/>
              </a:ln>
              <a:solidFill>
                <a:srgbClr val="7BC032"/>
              </a:solidFill>
              <a:effectLst/>
              <a:uLnTx/>
              <a:uFillTx/>
              <a:latin typeface="Open Sans ExtraBold" panose="020B0906030804020204" charset="0"/>
              <a:ea typeface="Open Sans ExtraBold" panose="020B0906030804020204" charset="0"/>
              <a:cs typeface="Open Sans" panose="020B0606030504020204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任意多边形 51"/>
          <p:cNvSpPr/>
          <p:nvPr/>
        </p:nvSpPr>
        <p:spPr>
          <a:xfrm flipV="1">
            <a:off x="7094220" y="5080"/>
            <a:ext cx="5103495" cy="2505075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6791" h="3333">
                <a:moveTo>
                  <a:pt x="3702" y="0"/>
                </a:moveTo>
                <a:lnTo>
                  <a:pt x="6791" y="2781"/>
                </a:lnTo>
                <a:lnTo>
                  <a:pt x="6791" y="3333"/>
                </a:lnTo>
                <a:lnTo>
                  <a:pt x="0" y="3333"/>
                </a:lnTo>
                <a:lnTo>
                  <a:pt x="3702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-3810" y="4472305"/>
            <a:ext cx="3820160" cy="2385695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722" h="4822">
                <a:moveTo>
                  <a:pt x="2900" y="0"/>
                </a:moveTo>
                <a:lnTo>
                  <a:pt x="7722" y="4822"/>
                </a:lnTo>
                <a:lnTo>
                  <a:pt x="0" y="4822"/>
                </a:lnTo>
                <a:lnTo>
                  <a:pt x="0" y="2900"/>
                </a:lnTo>
                <a:lnTo>
                  <a:pt x="2900" y="0"/>
                </a:lnTo>
                <a:close/>
              </a:path>
            </a:pathLst>
          </a:custGeom>
          <a:solidFill>
            <a:srgbClr val="C5E6A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-6350" y="-6350"/>
            <a:ext cx="2787015" cy="3173413"/>
          </a:xfrm>
          <a:custGeom>
            <a:avLst/>
            <a:gdLst>
              <a:gd name="ir" fmla="*/ w 3 4"/>
              <a:gd name="ib" fmla="*/ h 3 4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389" h="4998">
                <a:moveTo>
                  <a:pt x="813" y="0"/>
                </a:moveTo>
                <a:lnTo>
                  <a:pt x="3687" y="0"/>
                </a:lnTo>
                <a:lnTo>
                  <a:pt x="4389" y="703"/>
                </a:lnTo>
                <a:lnTo>
                  <a:pt x="2250" y="2842"/>
                </a:lnTo>
                <a:lnTo>
                  <a:pt x="110" y="703"/>
                </a:lnTo>
                <a:lnTo>
                  <a:pt x="813" y="0"/>
                </a:lnTo>
                <a:close/>
                <a:moveTo>
                  <a:pt x="0" y="1074"/>
                </a:moveTo>
                <a:lnTo>
                  <a:pt x="1962" y="3036"/>
                </a:lnTo>
                <a:lnTo>
                  <a:pt x="0" y="4998"/>
                </a:lnTo>
                <a:lnTo>
                  <a:pt x="0" y="1074"/>
                </a:lnTo>
                <a:close/>
              </a:path>
            </a:pathLst>
          </a:custGeom>
          <a:solidFill>
            <a:srgbClr val="FFF6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37" name="菱形 36"/>
          <p:cNvSpPr/>
          <p:nvPr/>
        </p:nvSpPr>
        <p:spPr>
          <a:xfrm>
            <a:off x="431800" y="1075690"/>
            <a:ext cx="1438275" cy="1438275"/>
          </a:xfrm>
          <a:prstGeom prst="diamond">
            <a:avLst/>
          </a:prstGeom>
          <a:solidFill>
            <a:srgbClr val="92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1" name="菱形 40"/>
          <p:cNvSpPr/>
          <p:nvPr/>
        </p:nvSpPr>
        <p:spPr>
          <a:xfrm>
            <a:off x="1761490" y="1016000"/>
            <a:ext cx="474345" cy="474345"/>
          </a:xfrm>
          <a:prstGeom prst="diamond">
            <a:avLst/>
          </a:prstGeom>
          <a:solidFill>
            <a:srgbClr val="C5E6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sp>
        <p:nvSpPr>
          <p:cNvPr id="44" name="菱形 43"/>
          <p:cNvSpPr/>
          <p:nvPr/>
        </p:nvSpPr>
        <p:spPr>
          <a:xfrm>
            <a:off x="1810385" y="1908175"/>
            <a:ext cx="346710" cy="346710"/>
          </a:xfrm>
          <a:prstGeom prst="diamond">
            <a:avLst/>
          </a:prstGeom>
          <a:solidFill>
            <a:srgbClr val="FFD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Open Sans" panose="020B060603050402020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407015" y="5088890"/>
            <a:ext cx="1787525" cy="1859280"/>
            <a:chOff x="16377" y="8014"/>
            <a:chExt cx="2815" cy="2928"/>
          </a:xfrm>
        </p:grpSpPr>
        <p:sp>
          <p:nvSpPr>
            <p:cNvPr id="34" name="任意多边形 33"/>
            <p:cNvSpPr/>
            <p:nvPr/>
          </p:nvSpPr>
          <p:spPr>
            <a:xfrm>
              <a:off x="17662" y="8014"/>
              <a:ext cx="1530" cy="2928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0" h="2928">
                  <a:moveTo>
                    <a:pt x="1464" y="0"/>
                  </a:moveTo>
                  <a:lnTo>
                    <a:pt x="1530" y="66"/>
                  </a:lnTo>
                  <a:lnTo>
                    <a:pt x="1530" y="2862"/>
                  </a:lnTo>
                  <a:lnTo>
                    <a:pt x="1464" y="2928"/>
                  </a:lnTo>
                  <a:lnTo>
                    <a:pt x="0" y="1464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C5E6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6377" y="9739"/>
              <a:ext cx="2230" cy="1115"/>
            </a:xfrm>
            <a:custGeom>
              <a:avLst/>
              <a:gdLst>
                <a:gd name="ir" fmla="*/ w 3 4"/>
                <a:gd name="ib" fmla="*/ h 3 4"/>
              </a:gdLst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0" h="1115">
                  <a:moveTo>
                    <a:pt x="1115" y="0"/>
                  </a:moveTo>
                  <a:lnTo>
                    <a:pt x="2230" y="1115"/>
                  </a:lnTo>
                  <a:lnTo>
                    <a:pt x="0" y="1115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6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  <p:sp>
          <p:nvSpPr>
            <p:cNvPr id="59" name="菱形 58"/>
            <p:cNvSpPr/>
            <p:nvPr/>
          </p:nvSpPr>
          <p:spPr>
            <a:xfrm>
              <a:off x="17308" y="9028"/>
              <a:ext cx="785" cy="785"/>
            </a:xfrm>
            <a:prstGeom prst="diamond">
              <a:avLst/>
            </a:prstGeom>
            <a:solidFill>
              <a:srgbClr val="FFD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Open Sans" panose="020B0606030504020204" charset="0"/>
              </a:endParaRPr>
            </a:p>
          </p:txBody>
        </p:sp>
      </p:grpSp>
      <p:pic>
        <p:nvPicPr>
          <p:cNvPr id="3" name="Изображение 2" descr="Andrej_Hadanovich__Berlibry_gistoryya_ў_chatyroh_filma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365" y="570865"/>
            <a:ext cx="2133600" cy="3492500"/>
          </a:xfrm>
          <a:prstGeom prst="rect">
            <a:avLst/>
          </a:prstGeom>
        </p:spPr>
      </p:pic>
      <p:pic>
        <p:nvPicPr>
          <p:cNvPr id="4" name="Изображение 3" descr="Andrej_Hadanovich__Nesymetrychnyya_sny_kniga__aўdyj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145" y="2414905"/>
            <a:ext cx="3810000" cy="3657600"/>
          </a:xfrm>
          <a:prstGeom prst="rect">
            <a:avLst/>
          </a:prstGeom>
        </p:spPr>
      </p:pic>
      <p:pic>
        <p:nvPicPr>
          <p:cNvPr id="5" name="Изображение 4" descr="Andrej_Hadanovich__Shkola_trav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4925" y="3258185"/>
            <a:ext cx="2136775" cy="3277235"/>
          </a:xfrm>
          <a:prstGeom prst="rect">
            <a:avLst/>
          </a:prstGeom>
        </p:spPr>
      </p:pic>
      <p:pic>
        <p:nvPicPr>
          <p:cNvPr id="7" name="Изображение 6" descr="А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175895"/>
            <a:ext cx="4427220" cy="2490470"/>
          </a:xfrm>
          <a:prstGeom prst="rect">
            <a:avLst/>
          </a:prstGeom>
        </p:spPr>
      </p:pic>
      <p:sp>
        <p:nvSpPr>
          <p:cNvPr id="19" name="文本框 26" descr="7b0a20202020227461726765744d6f64756c65223a20226b6f6e6c696e65666f6e7473220a7d0a"/>
          <p:cNvSpPr txBox="1"/>
          <p:nvPr/>
        </p:nvSpPr>
        <p:spPr>
          <a:xfrm>
            <a:off x="767080" y="2595880"/>
            <a:ext cx="3312795" cy="5797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Андрэй Хаданов</a:t>
            </a:r>
            <a:r>
              <a:rPr lang="en-GB" altLang="en-US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i</a:t>
            </a:r>
            <a:r>
              <a:rPr lang="" altLang="en-GB" sz="2000" noProof="0" dirty="0">
                <a:ln>
                  <a:noFill/>
                </a:ln>
                <a:solidFill>
                  <a:srgbClr val="7BC032"/>
                </a:solidFill>
                <a:effectLst/>
                <a:uLnTx/>
                <a:uFillTx/>
                <a:latin typeface="Open Sans ExtraBold" panose="020B0906030804020204" charset="0"/>
                <a:ea typeface="Open Sans ExtraBold" panose="020B0906030804020204" charset="0"/>
                <a:cs typeface="Open Sans" panose="020B0606030504020204" charset="0"/>
                <a:sym typeface="+mn-ea"/>
              </a:rPr>
              <a:t>ч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77ee3ec-6085-4b9e-8bdf-1b222f06a7e7"/>
  <p:tag name="COMMONDATA" val="eyJoZGlkIjoiMmNmYmEwOWQ4Y2Q0M2IxMGZkNjI4ZjhkZDQyNzg1OT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Open Sans"/>
        <a:ea typeface=""/>
        <a:cs typeface=""/>
        <a:font script="Jpan" typeface="游ゴシック Light"/>
        <a:font script="Hang" typeface="맑은 고딕"/>
        <a:font script="Hans" typeface="Open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游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Open Sans"/>
        <a:ea typeface=""/>
        <a:cs typeface=""/>
        <a:font script="Jpan" typeface="ＭＳ Ｐゴシック"/>
        <a:font script="Hang" typeface="맑은 고딕"/>
        <a:font script="Hans" typeface="Open Sans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169</Words>
  <Application>Microsoft Office PowerPoint</Application>
  <PresentationFormat>Широкоэкранный</PresentationFormat>
  <Paragraphs>19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Open Sans</vt:lpstr>
      <vt:lpstr>Comic Sans MS</vt:lpstr>
      <vt:lpstr>Arial</vt:lpstr>
      <vt:lpstr>Open Sans ExtraBold</vt:lpstr>
      <vt:lpstr>Office 主题​​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Мот</dc:creator>
  <cp:lastModifiedBy>Матвей Украинский</cp:lastModifiedBy>
  <cp:revision>59</cp:revision>
  <dcterms:created xsi:type="dcterms:W3CDTF">2021-08-04T14:37:00Z</dcterms:created>
  <dcterms:modified xsi:type="dcterms:W3CDTF">2024-03-18T15:08:39Z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61B50DE34C974183A827590A8AD04FE3_11</vt:lpwstr>
  </property>
  <property fmtid="{D5CDD505-2E9C-101B-9397-08002B2CF9AE}" pid="3" name="KSOProductBuildVer">
    <vt:lpwstr>1049-12.2.0.13489</vt:lpwstr>
  </property>
</Properties>
</file>